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63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1ABAD-E02D-4152-B59E-9B232C0A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8" y="411308"/>
            <a:ext cx="6099202" cy="60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BA676-6F3B-4E55-B350-048670C0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461962"/>
            <a:ext cx="64103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3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AF75E-E27D-4046-B404-DF280DF6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402" y="563692"/>
            <a:ext cx="5663196" cy="57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19928-77B8-4F7E-A5AF-99586503C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21" y="635481"/>
            <a:ext cx="5758157" cy="55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1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06D29-FFEF-4A7D-9CCA-64EAD4FC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533" y="523406"/>
            <a:ext cx="6014933" cy="58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0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C6D7B-9ABE-40C6-BAF6-D11196FA7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030" y="531740"/>
            <a:ext cx="5717940" cy="57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9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01C43-718C-4814-9FE0-BECB78B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53" y="488742"/>
            <a:ext cx="5768094" cy="58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9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71FD3-507F-416D-8178-7C021791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641" y="620140"/>
            <a:ext cx="5738717" cy="5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D89B4A-2994-45D2-B585-367A0447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38" y="627283"/>
            <a:ext cx="5759324" cy="56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C6EF4-8757-4BC4-A133-156D68EFE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02" y="531740"/>
            <a:ext cx="5675395" cy="57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B5B261-FA9E-4321-8385-16581690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08" y="447831"/>
            <a:ext cx="4794383" cy="59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3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12077F-970D-4FAE-9D62-F1F5A9B8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65" y="393834"/>
            <a:ext cx="6143469" cy="60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6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66440-28CD-45BF-9A7F-60D59964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87" y="555065"/>
            <a:ext cx="5960426" cy="57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94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7D637-B0C3-4055-AC3B-C82D08D4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260" y="519034"/>
            <a:ext cx="5197480" cy="58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9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305C7-44C3-4C47-AFC0-B50CEED4A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01" y="620218"/>
            <a:ext cx="4988397" cy="56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1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F5A47-76AC-47E6-A685-BC0064A1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98" y="565878"/>
            <a:ext cx="5130404" cy="57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5FC86-381E-45A6-BA5B-E05023FB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06" y="729131"/>
            <a:ext cx="5593187" cy="53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6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F15F0-8343-4211-B915-240695BF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563" y="503966"/>
            <a:ext cx="5754874" cy="58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7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7698A-F054-4532-99C2-EAACDB294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38" y="537772"/>
            <a:ext cx="4822323" cy="57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7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5E918-88A0-4A70-AAE5-104509A4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12" y="482775"/>
            <a:ext cx="5175175" cy="58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6D4E5-1729-420D-B4BB-1778F82B3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81" y="461142"/>
            <a:ext cx="5857038" cy="59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20D6D-0D37-4E4F-8B59-5E914B9C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21" y="553387"/>
            <a:ext cx="5600758" cy="57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7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D6B8F-4F4A-4E01-8BDE-4DD7F347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452437"/>
            <a:ext cx="63817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4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BDA25-E5B2-4A40-9FD0-F10DC1CF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37" y="409028"/>
            <a:ext cx="5942525" cy="60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52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Century Gothic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2021-04-28T19:48:12Z</dcterms:created>
  <dcterms:modified xsi:type="dcterms:W3CDTF">2021-04-28T20:03:30Z</dcterms:modified>
</cp:coreProperties>
</file>